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9"/>
  </p:notes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71" r:id="rId15"/>
    <p:sldId id="270" r:id="rId16"/>
    <p:sldId id="269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4A2E8-2A91-4B39-943F-708064161EBE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4189D-A1D4-4836-921E-4EFEF7469F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19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4189D-A1D4-4836-921E-4EFEF7469F7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901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4189D-A1D4-4836-921E-4EFEF7469F7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9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66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77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4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81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59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473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07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095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27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44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46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C4C2AA-CCFA-42C9-9EA7-8C4DBEA90D70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234EB28D-CC35-43DC-859B-A2E31748F6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85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3672074" y="2830216"/>
            <a:ext cx="4847851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>
                <a:ln w="0"/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Android Studio</a:t>
            </a:r>
            <a:endParaRPr lang="zh-TW" altLang="en-US" sz="4800" b="1" dirty="0">
              <a:ln w="0"/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72074" y="3850849"/>
            <a:ext cx="301376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指導老師：陳永隆</a:t>
            </a:r>
            <a:endParaRPr lang="en-US" altLang="zh-TW" b="1" dirty="0"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  <a:p>
            <a:pPr>
              <a:lnSpc>
                <a:spcPts val="600"/>
              </a:lnSpc>
            </a:pPr>
            <a:endParaRPr lang="en-US" altLang="zh-TW" b="1" dirty="0"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  <a:p>
            <a:r>
              <a:rPr lang="zh-TW" altLang="en-US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學生：</a:t>
            </a:r>
            <a:r>
              <a:rPr lang="en-US" altLang="zh-TW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1410643030</a:t>
            </a:r>
            <a:r>
              <a:rPr lang="zh-TW" altLang="en-US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 蕭育宜</a:t>
            </a:r>
            <a:r>
              <a:rPr lang="en-US" altLang="zh-TW" dirty="0"/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4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4FCEE1-A3E3-40E4-B278-E13B701F7A67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C8C1C-4D39-4E41-905E-DD77041ECF30}"/>
              </a:ext>
            </a:extLst>
          </p:cNvPr>
          <p:cNvSpPr/>
          <p:nvPr/>
        </p:nvSpPr>
        <p:spPr>
          <a:xfrm>
            <a:off x="440057" y="3443159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err="1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TetrisView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9219" t="14445" r="29688" b="11389"/>
          <a:stretch/>
        </p:blipFill>
        <p:spPr>
          <a:xfrm>
            <a:off x="4419600" y="527694"/>
            <a:ext cx="5743575" cy="583092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9167" t="14352" r="2656" b="11111"/>
          <a:stretch/>
        </p:blipFill>
        <p:spPr>
          <a:xfrm>
            <a:off x="2988905" y="797246"/>
            <a:ext cx="8604964" cy="529182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9271" t="14214" r="12082" b="7637"/>
          <a:stretch/>
        </p:blipFill>
        <p:spPr>
          <a:xfrm>
            <a:off x="3369905" y="588432"/>
            <a:ext cx="7698145" cy="577019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l="29271" t="14074" r="36563" b="8240"/>
          <a:stretch/>
        </p:blipFill>
        <p:spPr>
          <a:xfrm>
            <a:off x="2771774" y="1042641"/>
            <a:ext cx="3801337" cy="48617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/>
          <a:srcRect l="29271" t="14258" r="31458" b="8982"/>
          <a:stretch/>
        </p:blipFill>
        <p:spPr>
          <a:xfrm>
            <a:off x="6837355" y="797246"/>
            <a:ext cx="4800600" cy="52781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l="29219" t="14445" r="26615" b="9259"/>
          <a:stretch/>
        </p:blipFill>
        <p:spPr>
          <a:xfrm>
            <a:off x="4055999" y="588432"/>
            <a:ext cx="5796224" cy="563218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/>
          <a:srcRect l="29218" t="14166" r="21147" b="7963"/>
          <a:stretch/>
        </p:blipFill>
        <p:spPr>
          <a:xfrm>
            <a:off x="3904277" y="527694"/>
            <a:ext cx="6629400" cy="585028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9"/>
          <a:srcRect l="29219" t="14537" r="20834" b="8796"/>
          <a:stretch/>
        </p:blipFill>
        <p:spPr>
          <a:xfrm>
            <a:off x="3904277" y="527694"/>
            <a:ext cx="6848476" cy="591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7AB86085-F82F-4044-8849-7F490A0DBCF2}"/>
              </a:ext>
            </a:extLst>
          </p:cNvPr>
          <p:cNvSpPr/>
          <p:nvPr/>
        </p:nvSpPr>
        <p:spPr>
          <a:xfrm>
            <a:off x="216816" y="172037"/>
            <a:ext cx="2068689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632235" y="2983936"/>
            <a:ext cx="1237849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歡迎</a:t>
            </a:r>
            <a:endParaRPr lang="en-US" altLang="zh-TW" sz="4000" b="1" dirty="0" smtClean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  <a:p>
            <a:r>
              <a:rPr lang="zh-TW" altLang="en-US" sz="40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頁面</a:t>
            </a:r>
            <a:endParaRPr lang="zh-TW" altLang="en-US" sz="40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0CF5020-FE11-4E78-ADAB-58BACECED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437" r="80558" b="39037"/>
          <a:stretch/>
        </p:blipFill>
        <p:spPr>
          <a:xfrm>
            <a:off x="2700924" y="1370173"/>
            <a:ext cx="2658839" cy="442509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43329" y="5224010"/>
            <a:ext cx="1359532" cy="190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8677" t="14488" r="25149" b="22593"/>
          <a:stretch/>
        </p:blipFill>
        <p:spPr>
          <a:xfrm>
            <a:off x="5659488" y="1298699"/>
            <a:ext cx="5959633" cy="45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0CF5020-FE11-4E78-ADAB-58BACECED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437" r="80558" b="39037"/>
          <a:stretch/>
        </p:blipFill>
        <p:spPr>
          <a:xfrm>
            <a:off x="2700924" y="1370173"/>
            <a:ext cx="2658839" cy="442509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AB86085-F82F-4044-8849-7F490A0DBCF2}"/>
              </a:ext>
            </a:extLst>
          </p:cNvPr>
          <p:cNvSpPr/>
          <p:nvPr/>
        </p:nvSpPr>
        <p:spPr>
          <a:xfrm>
            <a:off x="216816" y="172037"/>
            <a:ext cx="2068689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632235" y="2983936"/>
            <a:ext cx="1237849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日夜模式</a:t>
            </a:r>
            <a:endParaRPr lang="zh-TW" altLang="en-US" sz="40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4143" t="30261" r="84141" b="38018"/>
          <a:stretch/>
        </p:blipFill>
        <p:spPr>
          <a:xfrm>
            <a:off x="7999635" y="1951143"/>
            <a:ext cx="2142565" cy="326315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72992" y="3368832"/>
            <a:ext cx="1359532" cy="190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628214" y="4374086"/>
            <a:ext cx="1359532" cy="190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627899" y="4564757"/>
            <a:ext cx="1359532" cy="190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8627899" y="4989458"/>
            <a:ext cx="1359532" cy="190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32569B9-63E3-4291-B546-1933BC97AA17}"/>
              </a:ext>
            </a:extLst>
          </p:cNvPr>
          <p:cNvCxnSpPr>
            <a:cxnSpLocks/>
          </p:cNvCxnSpPr>
          <p:nvPr/>
        </p:nvCxnSpPr>
        <p:spPr>
          <a:xfrm>
            <a:off x="9987431" y="4459864"/>
            <a:ext cx="440245" cy="3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32569B9-63E3-4291-B546-1933BC97AA17}"/>
              </a:ext>
            </a:extLst>
          </p:cNvPr>
          <p:cNvCxnSpPr>
            <a:cxnSpLocks/>
          </p:cNvCxnSpPr>
          <p:nvPr/>
        </p:nvCxnSpPr>
        <p:spPr>
          <a:xfrm>
            <a:off x="10012062" y="5096463"/>
            <a:ext cx="440245" cy="3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DDF5023-52EF-4BC1-95B7-6EA27C2D50F3}"/>
              </a:ext>
            </a:extLst>
          </p:cNvPr>
          <p:cNvSpPr/>
          <p:nvPr/>
        </p:nvSpPr>
        <p:spPr>
          <a:xfrm>
            <a:off x="10452307" y="4248012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Adobe 繁黑體 Std B" panose="020B0700000000000000"/>
              </a:rPr>
              <a:t>attribute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DF5023-52EF-4BC1-95B7-6EA27C2D50F3}"/>
              </a:ext>
            </a:extLst>
          </p:cNvPr>
          <p:cNvSpPr/>
          <p:nvPr/>
        </p:nvSpPr>
        <p:spPr>
          <a:xfrm>
            <a:off x="10476938" y="4911797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Adobe 繁黑體 Std B" panose="020B0700000000000000"/>
              </a:rPr>
              <a:t>t</a:t>
            </a:r>
            <a:r>
              <a:rPr lang="en-US" altLang="zh-TW" b="1" dirty="0" smtClean="0">
                <a:solidFill>
                  <a:srgbClr val="FF0000"/>
                </a:solidFill>
                <a:ea typeface="Adobe 繁黑體 Std B" panose="020B0700000000000000"/>
              </a:rPr>
              <a:t>heme</a:t>
            </a:r>
            <a:endParaRPr lang="en-US" altLang="zh-TW" b="1" dirty="0">
              <a:solidFill>
                <a:srgbClr val="FF0000"/>
              </a:solidFill>
              <a:ea typeface="Adobe 繁黑體 Std B" panose="020B070000000000000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32569B9-63E3-4291-B546-1933BC97AA17}"/>
              </a:ext>
            </a:extLst>
          </p:cNvPr>
          <p:cNvCxnSpPr>
            <a:cxnSpLocks/>
          </p:cNvCxnSpPr>
          <p:nvPr/>
        </p:nvCxnSpPr>
        <p:spPr>
          <a:xfrm flipV="1">
            <a:off x="4837824" y="3464167"/>
            <a:ext cx="766768" cy="1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DDF5023-52EF-4BC1-95B7-6EA27C2D50F3}"/>
              </a:ext>
            </a:extLst>
          </p:cNvPr>
          <p:cNvSpPr/>
          <p:nvPr/>
        </p:nvSpPr>
        <p:spPr>
          <a:xfrm>
            <a:off x="5602159" y="3279501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a typeface="Adobe 繁黑體 Std B" panose="020B0700000000000000"/>
              </a:rPr>
              <a:t>判斷</a:t>
            </a:r>
            <a:r>
              <a:rPr lang="zh-TW" altLang="en-US" b="1" dirty="0">
                <a:solidFill>
                  <a:srgbClr val="FF0000"/>
                </a:solidFill>
                <a:ea typeface="Adobe 繁黑體 Std B" panose="020B0700000000000000"/>
              </a:rPr>
              <a:t>是否有主題</a:t>
            </a:r>
            <a:r>
              <a:rPr lang="zh-TW" altLang="en-US" b="1" dirty="0" smtClean="0">
                <a:solidFill>
                  <a:srgbClr val="FF0000"/>
                </a:solidFill>
                <a:ea typeface="Adobe 繁黑體 Std B" panose="020B0700000000000000"/>
              </a:rPr>
              <a:t>儲存</a:t>
            </a:r>
            <a:endParaRPr lang="en-US" altLang="zh-TW" b="1" dirty="0" smtClean="0">
              <a:solidFill>
                <a:srgbClr val="FF0000"/>
              </a:solidFill>
              <a:ea typeface="Adobe 繁黑體 Std B" panose="020B0700000000000000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a typeface="Adobe 繁黑體 Std B" panose="020B0700000000000000"/>
              </a:rPr>
              <a:t>監聽並切換</a:t>
            </a:r>
            <a:endParaRPr lang="en-US" altLang="zh-TW" b="1" dirty="0">
              <a:solidFill>
                <a:srgbClr val="FF0000"/>
              </a:solidFill>
              <a:ea typeface="Adobe 繁黑體 Std B" panose="020B07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823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4FCEE1-A3E3-40E4-B278-E13B701F7A67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C8C1C-4D39-4E41-905E-DD77041ECF30}"/>
              </a:ext>
            </a:extLst>
          </p:cNvPr>
          <p:cNvSpPr/>
          <p:nvPr/>
        </p:nvSpPr>
        <p:spPr>
          <a:xfrm>
            <a:off x="464914" y="3443159"/>
            <a:ext cx="1595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styles.xml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5260" t="16667" r="26719" b="18241"/>
          <a:stretch/>
        </p:blipFill>
        <p:spPr>
          <a:xfrm>
            <a:off x="3505199" y="618025"/>
            <a:ext cx="7410451" cy="56502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58892" y="3331133"/>
            <a:ext cx="1441908" cy="224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911267" y="1102282"/>
            <a:ext cx="1337133" cy="212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701717" y="2883458"/>
            <a:ext cx="4556583" cy="174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01717" y="5445683"/>
            <a:ext cx="4556583" cy="174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2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4FCEE1-A3E3-40E4-B278-E13B701F7A67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C8C1C-4D39-4E41-905E-DD77041ECF30}"/>
              </a:ext>
            </a:extLst>
          </p:cNvPr>
          <p:cNvSpPr/>
          <p:nvPr/>
        </p:nvSpPr>
        <p:spPr>
          <a:xfrm>
            <a:off x="456896" y="3443159"/>
            <a:ext cx="1611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colors.xml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5260" t="14258" r="43646" b="57685"/>
          <a:stretch/>
        </p:blipFill>
        <p:spPr>
          <a:xfrm>
            <a:off x="3267075" y="1528042"/>
            <a:ext cx="7968046" cy="40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4FCEE1-A3E3-40E4-B278-E13B701F7A67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C8C1C-4D39-4E41-905E-DD77041ECF30}"/>
              </a:ext>
            </a:extLst>
          </p:cNvPr>
          <p:cNvSpPr/>
          <p:nvPr/>
        </p:nvSpPr>
        <p:spPr>
          <a:xfrm>
            <a:off x="536245" y="3443159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attrs.xml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5469" t="14352" r="36823" b="64722"/>
          <a:stretch/>
        </p:blipFill>
        <p:spPr>
          <a:xfrm>
            <a:off x="3171824" y="2181096"/>
            <a:ext cx="8086136" cy="25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4FCEE1-A3E3-40E4-B278-E13B701F7A67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C8C1C-4D39-4E41-905E-DD77041ECF30}"/>
              </a:ext>
            </a:extLst>
          </p:cNvPr>
          <p:cNvSpPr/>
          <p:nvPr/>
        </p:nvSpPr>
        <p:spPr>
          <a:xfrm>
            <a:off x="290981" y="3443159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err="1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MainActivity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9114" t="14351" r="18438" b="9167"/>
          <a:stretch/>
        </p:blipFill>
        <p:spPr>
          <a:xfrm>
            <a:off x="3743325" y="567990"/>
            <a:ext cx="7010400" cy="57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rot="5636804">
            <a:off x="48115" y="169781"/>
            <a:ext cx="2899260" cy="27673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734225" y="2830213"/>
            <a:ext cx="1255896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成品</a:t>
            </a:r>
            <a:endParaRPr lang="zh-TW" altLang="en-US" sz="40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" b="6342"/>
          <a:stretch/>
        </p:blipFill>
        <p:spPr>
          <a:xfrm>
            <a:off x="9299379" y="1714318"/>
            <a:ext cx="2286000" cy="42774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 b="5419"/>
          <a:stretch/>
        </p:blipFill>
        <p:spPr>
          <a:xfrm>
            <a:off x="1691184" y="1723112"/>
            <a:ext cx="2286000" cy="42818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" b="5981"/>
          <a:stretch/>
        </p:blipFill>
        <p:spPr>
          <a:xfrm>
            <a:off x="4227249" y="1714319"/>
            <a:ext cx="2286000" cy="42906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" b="5794"/>
          <a:stretch/>
        </p:blipFill>
        <p:spPr>
          <a:xfrm>
            <a:off x="6763314" y="1714318"/>
            <a:ext cx="2286000" cy="4290648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356156" y="600595"/>
            <a:ext cx="1255897" cy="952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成品</a:t>
            </a:r>
            <a:endParaRPr lang="zh-TW" altLang="en-US" sz="40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6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12410C37-073C-431A-9A43-162F4677418E}"/>
              </a:ext>
            </a:extLst>
          </p:cNvPr>
          <p:cNvSpPr/>
          <p:nvPr/>
        </p:nvSpPr>
        <p:spPr>
          <a:xfrm>
            <a:off x="4100659" y="172034"/>
            <a:ext cx="3939759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B86085-F82F-4044-8849-7F490A0DBCF2}"/>
              </a:ext>
            </a:extLst>
          </p:cNvPr>
          <p:cNvSpPr/>
          <p:nvPr/>
        </p:nvSpPr>
        <p:spPr>
          <a:xfrm>
            <a:off x="160902" y="172037"/>
            <a:ext cx="3854918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E59634B3-1922-46A8-9D2D-F684A0B5E932}"/>
              </a:ext>
            </a:extLst>
          </p:cNvPr>
          <p:cNvSpPr txBox="1">
            <a:spLocks/>
          </p:cNvSpPr>
          <p:nvPr/>
        </p:nvSpPr>
        <p:spPr>
          <a:xfrm>
            <a:off x="507180" y="2621736"/>
            <a:ext cx="3247200" cy="1614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Tetris</a:t>
            </a:r>
          </a:p>
          <a:p>
            <a:r>
              <a:rPr lang="zh-TW" altLang="en-US" sz="48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俄羅斯方塊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E33E5D47-CCC2-4BE6-A1B8-A6D8A3FE8D45}"/>
              </a:ext>
            </a:extLst>
          </p:cNvPr>
          <p:cNvSpPr txBox="1">
            <a:spLocks/>
          </p:cNvSpPr>
          <p:nvPr/>
        </p:nvSpPr>
        <p:spPr>
          <a:xfrm>
            <a:off x="4446939" y="2621733"/>
            <a:ext cx="3247200" cy="1614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歡迎頁面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5EBE2C-1A27-4A58-804E-6261FA0A2C63}"/>
              </a:ext>
            </a:extLst>
          </p:cNvPr>
          <p:cNvSpPr/>
          <p:nvPr/>
        </p:nvSpPr>
        <p:spPr>
          <a:xfrm>
            <a:off x="8125257" y="172031"/>
            <a:ext cx="3854920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標題 1">
            <a:extLst>
              <a:ext uri="{FF2B5EF4-FFF2-40B4-BE49-F238E27FC236}">
                <a16:creationId xmlns:a16="http://schemas.microsoft.com/office/drawing/2014/main" id="{78F9F573-0912-41F3-8716-3C18E5969FE7}"/>
              </a:ext>
            </a:extLst>
          </p:cNvPr>
          <p:cNvSpPr txBox="1">
            <a:spLocks/>
          </p:cNvSpPr>
          <p:nvPr/>
        </p:nvSpPr>
        <p:spPr>
          <a:xfrm>
            <a:off x="8386697" y="2621737"/>
            <a:ext cx="3247200" cy="1614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日夜模式</a:t>
            </a:r>
            <a:endParaRPr lang="en-US" altLang="zh-TW" sz="48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AB86085-F82F-4044-8849-7F490A0DBCF2}"/>
              </a:ext>
            </a:extLst>
          </p:cNvPr>
          <p:cNvSpPr/>
          <p:nvPr/>
        </p:nvSpPr>
        <p:spPr>
          <a:xfrm>
            <a:off x="216816" y="172037"/>
            <a:ext cx="2068689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62430BFE-DDD2-4037-A125-85F9C379F1D5}"/>
              </a:ext>
            </a:extLst>
          </p:cNvPr>
          <p:cNvSpPr/>
          <p:nvPr/>
        </p:nvSpPr>
        <p:spPr>
          <a:xfrm rot="10800000">
            <a:off x="9379673" y="150829"/>
            <a:ext cx="2658358" cy="230014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A21763-AE72-4631-9F18-EDC92439348C}"/>
              </a:ext>
            </a:extLst>
          </p:cNvPr>
          <p:cNvSpPr/>
          <p:nvPr/>
        </p:nvSpPr>
        <p:spPr>
          <a:xfrm>
            <a:off x="11005824" y="531458"/>
            <a:ext cx="455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?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CD0D26-D71E-4B37-AD07-FB98008987CE}"/>
              </a:ext>
            </a:extLst>
          </p:cNvPr>
          <p:cNvSpPr/>
          <p:nvPr/>
        </p:nvSpPr>
        <p:spPr>
          <a:xfrm>
            <a:off x="2975552" y="1710790"/>
            <a:ext cx="80302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ea typeface="Adobe 繁黑體 Std B" panose="020B0700000000000000"/>
              </a:rPr>
              <a:t>① 邊界問題：判斷俄羅斯方塊是否已經到達邊界，主要是在左右移動和下降過程中，判斷俄羅斯方塊是否已經抵達邊界，使其不超越邊界。</a:t>
            </a:r>
            <a:endParaRPr lang="en-US" altLang="zh-TW" sz="2000" b="1" dirty="0">
              <a:ea typeface="Adobe 繁黑體 Std B" panose="020B0700000000000000"/>
            </a:endParaRPr>
          </a:p>
          <a:p>
            <a:endParaRPr lang="zh-TW" altLang="en-US" sz="2000" b="1" dirty="0">
              <a:ea typeface="Adobe 繁黑體 Std B" panose="020B0700000000000000"/>
            </a:endParaRPr>
          </a:p>
          <a:p>
            <a:r>
              <a:rPr lang="zh-TW" altLang="en-US" sz="2000" b="1" dirty="0">
                <a:ea typeface="Adobe 繁黑體 Std B" panose="020B0700000000000000"/>
              </a:rPr>
              <a:t>② 接觸問題：判斷俄羅斯方塊已經與其他俄羅斯方塊接觸，此時應該停止方塊的下落，或者避免方塊間重合。</a:t>
            </a:r>
            <a:endParaRPr lang="en-US" altLang="zh-TW" sz="2000" b="1" dirty="0">
              <a:ea typeface="Adobe 繁黑體 Std B" panose="020B0700000000000000"/>
            </a:endParaRPr>
          </a:p>
          <a:p>
            <a:endParaRPr lang="zh-TW" altLang="en-US" sz="2000" b="1" dirty="0">
              <a:ea typeface="Adobe 繁黑體 Std B" panose="020B0700000000000000"/>
            </a:endParaRPr>
          </a:p>
          <a:p>
            <a:r>
              <a:rPr lang="zh-TW" altLang="en-US" sz="2000" b="1" dirty="0">
                <a:ea typeface="Adobe 繁黑體 Std B" panose="020B0700000000000000"/>
              </a:rPr>
              <a:t>③ 旋轉問題：判斷旋轉後的位置是否不合法，即有沒有可能觸及邊界，或者與其他俄羅斯方塊重合。</a:t>
            </a:r>
            <a:endParaRPr lang="en-US" altLang="zh-TW" sz="2000" b="1" dirty="0">
              <a:ea typeface="Adobe 繁黑體 Std B" panose="020B0700000000000000"/>
            </a:endParaRPr>
          </a:p>
          <a:p>
            <a:endParaRPr lang="zh-TW" altLang="en-US" sz="2000" b="1" dirty="0">
              <a:ea typeface="Adobe 繁黑體 Std B" panose="020B0700000000000000"/>
            </a:endParaRPr>
          </a:p>
          <a:p>
            <a:r>
              <a:rPr lang="zh-TW" altLang="en-US" sz="2000" b="1" dirty="0">
                <a:ea typeface="Adobe 繁黑體 Std B" panose="020B0700000000000000"/>
              </a:rPr>
              <a:t>④ 消去問題：當網格中有一行填滿了方塊，需要消去此行，並將在其上的所有方塊均向下移動一行，更新分數等。</a:t>
            </a:r>
            <a:endParaRPr lang="en-US" altLang="zh-TW" sz="2000" b="1" dirty="0">
              <a:ea typeface="Adobe 繁黑體 Std B" panose="020B0700000000000000"/>
            </a:endParaRPr>
          </a:p>
          <a:p>
            <a:endParaRPr lang="zh-TW" altLang="en-US" sz="2000" b="1" dirty="0">
              <a:ea typeface="Adobe 繁黑體 Std B" panose="020B0700000000000000"/>
            </a:endParaRPr>
          </a:p>
          <a:p>
            <a:r>
              <a:rPr lang="zh-TW" altLang="en-US" sz="2000" b="1" dirty="0">
                <a:ea typeface="Adobe 繁黑體 Std B" panose="020B0700000000000000"/>
              </a:rPr>
              <a:t>⑤ 界面顯示問題：顯示降落的俄羅斯方塊和靜止的俄羅斯方塊，以及下一個即將降落的俄羅斯方塊。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327827" y="2830213"/>
            <a:ext cx="1846665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俄羅斯</a:t>
            </a:r>
            <a:endParaRPr lang="en-US" altLang="zh-TW" sz="4000" b="1" dirty="0" smtClean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  <a:p>
            <a:r>
              <a:rPr lang="zh-TW" altLang="en-US" sz="40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方塊</a:t>
            </a:r>
            <a:endParaRPr lang="zh-TW" altLang="en-US" sz="40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43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7AB86085-F82F-4044-8849-7F490A0DBCF2}"/>
              </a:ext>
            </a:extLst>
          </p:cNvPr>
          <p:cNvSpPr/>
          <p:nvPr/>
        </p:nvSpPr>
        <p:spPr>
          <a:xfrm>
            <a:off x="216816" y="172037"/>
            <a:ext cx="2068689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327827" y="2882968"/>
            <a:ext cx="1846665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俄羅斯</a:t>
            </a:r>
            <a:endParaRPr lang="en-US" altLang="zh-TW" sz="4000" b="1" dirty="0" smtClean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  <a:p>
            <a:r>
              <a:rPr lang="zh-TW" altLang="en-US" sz="4000" b="1" dirty="0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方塊</a:t>
            </a:r>
            <a:endParaRPr lang="zh-TW" altLang="en-US" sz="40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CF5020-FE11-4E78-ADAB-58BACECED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437" r="80558" b="39037"/>
          <a:stretch/>
        </p:blipFill>
        <p:spPr>
          <a:xfrm>
            <a:off x="2891855" y="628931"/>
            <a:ext cx="3428264" cy="57056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017315-5C0B-4435-8620-8572237A8C43}"/>
              </a:ext>
            </a:extLst>
          </p:cNvPr>
          <p:cNvSpPr/>
          <p:nvPr/>
        </p:nvSpPr>
        <p:spPr>
          <a:xfrm>
            <a:off x="3957083" y="2239772"/>
            <a:ext cx="1036948" cy="245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45BD2F-C4EC-407A-8FB5-29D768024DD7}"/>
              </a:ext>
            </a:extLst>
          </p:cNvPr>
          <p:cNvSpPr/>
          <p:nvPr/>
        </p:nvSpPr>
        <p:spPr>
          <a:xfrm>
            <a:off x="3947655" y="2967207"/>
            <a:ext cx="1263191" cy="245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EF5798-B91A-4837-8213-D2B9C7D3AC25}"/>
              </a:ext>
            </a:extLst>
          </p:cNvPr>
          <p:cNvSpPr/>
          <p:nvPr/>
        </p:nvSpPr>
        <p:spPr>
          <a:xfrm>
            <a:off x="3947655" y="3449546"/>
            <a:ext cx="1329180" cy="245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575894-B5B3-4734-95D2-4EA27CAA7994}"/>
              </a:ext>
            </a:extLst>
          </p:cNvPr>
          <p:cNvSpPr/>
          <p:nvPr/>
        </p:nvSpPr>
        <p:spPr>
          <a:xfrm>
            <a:off x="3947654" y="4892060"/>
            <a:ext cx="1263191" cy="245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DC53B4-D575-4921-9D73-E4C2C56FCD24}"/>
              </a:ext>
            </a:extLst>
          </p:cNvPr>
          <p:cNvSpPr/>
          <p:nvPr/>
        </p:nvSpPr>
        <p:spPr>
          <a:xfrm>
            <a:off x="3947653" y="5129303"/>
            <a:ext cx="1263191" cy="245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3ED8BB-51FD-4D3F-8439-1F45CE200D43}"/>
              </a:ext>
            </a:extLst>
          </p:cNvPr>
          <p:cNvSpPr/>
          <p:nvPr/>
        </p:nvSpPr>
        <p:spPr>
          <a:xfrm>
            <a:off x="3947652" y="5374399"/>
            <a:ext cx="1263191" cy="245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32569B9-63E3-4291-B546-1933BC97AA1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994031" y="2362320"/>
            <a:ext cx="1725098" cy="19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72A3DD1-A3CD-4185-A357-2FC35CE5436C}"/>
              </a:ext>
            </a:extLst>
          </p:cNvPr>
          <p:cNvSpPr/>
          <p:nvPr/>
        </p:nvSpPr>
        <p:spPr>
          <a:xfrm>
            <a:off x="6719129" y="2228079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Adobe 繁黑體 Std B" panose="020B0700000000000000"/>
              </a:rPr>
              <a:t>方塊的降落，左右移動，判斷是否可以旋轉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D30AD8-1735-4F08-ADAD-ACF9449340F6}"/>
              </a:ext>
            </a:extLst>
          </p:cNvPr>
          <p:cNvSpPr/>
          <p:nvPr/>
        </p:nvSpPr>
        <p:spPr>
          <a:xfrm>
            <a:off x="6840415" y="3428462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Adobe 繁黑體 Std B" panose="020B0700000000000000"/>
              </a:rPr>
              <a:t>遊戲主介面的縮減版，顯示下一個要出現的方塊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DA71F6D-B045-4031-A3B8-C8BE67DEF905}"/>
              </a:ext>
            </a:extLst>
          </p:cNvPr>
          <p:cNvCxnSpPr>
            <a:cxnSpLocks/>
          </p:cNvCxnSpPr>
          <p:nvPr/>
        </p:nvCxnSpPr>
        <p:spPr>
          <a:xfrm>
            <a:off x="5276835" y="3572094"/>
            <a:ext cx="15635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6C2467C-C12E-495E-8256-028290F46599}"/>
              </a:ext>
            </a:extLst>
          </p:cNvPr>
          <p:cNvCxnSpPr>
            <a:cxnSpLocks/>
          </p:cNvCxnSpPr>
          <p:nvPr/>
        </p:nvCxnSpPr>
        <p:spPr>
          <a:xfrm>
            <a:off x="5210843" y="3089755"/>
            <a:ext cx="16295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61B5D56-BFCA-4BCC-93C1-18B623E5EC1F}"/>
              </a:ext>
            </a:extLst>
          </p:cNvPr>
          <p:cNvSpPr/>
          <p:nvPr/>
        </p:nvSpPr>
        <p:spPr>
          <a:xfrm>
            <a:off x="6840415" y="291151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Adobe 繁黑體 Std B" panose="020B0700000000000000"/>
              </a:rPr>
              <a:t>遊戲設置、降落速度等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EE2EF3D-3B4D-4388-AF63-6B9C6115FEE2}"/>
              </a:ext>
            </a:extLst>
          </p:cNvPr>
          <p:cNvCxnSpPr>
            <a:cxnSpLocks/>
          </p:cNvCxnSpPr>
          <p:nvPr/>
        </p:nvCxnSpPr>
        <p:spPr>
          <a:xfrm>
            <a:off x="5210843" y="5014608"/>
            <a:ext cx="15082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2DB8B47-47B2-48C0-9798-0F82BCCC3C65}"/>
              </a:ext>
            </a:extLst>
          </p:cNvPr>
          <p:cNvCxnSpPr>
            <a:cxnSpLocks/>
          </p:cNvCxnSpPr>
          <p:nvPr/>
        </p:nvCxnSpPr>
        <p:spPr>
          <a:xfrm>
            <a:off x="5210842" y="5265992"/>
            <a:ext cx="15082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91CC270-54A9-4792-BE23-A7E8321BA11C}"/>
              </a:ext>
            </a:extLst>
          </p:cNvPr>
          <p:cNvCxnSpPr>
            <a:cxnSpLocks/>
          </p:cNvCxnSpPr>
          <p:nvPr/>
        </p:nvCxnSpPr>
        <p:spPr>
          <a:xfrm>
            <a:off x="5210841" y="5496947"/>
            <a:ext cx="15082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8B0E16B-ED23-4AFE-999F-33F1AC875095}"/>
              </a:ext>
            </a:extLst>
          </p:cNvPr>
          <p:cNvSpPr/>
          <p:nvPr/>
        </p:nvSpPr>
        <p:spPr>
          <a:xfrm>
            <a:off x="6719129" y="4835386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Adobe 繁黑體 Std B" panose="020B0700000000000000"/>
              </a:rPr>
              <a:t>主界面，包含遊戲界面、方塊介面和控制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DF5023-52EF-4BC1-95B7-6EA27C2D50F3}"/>
              </a:ext>
            </a:extLst>
          </p:cNvPr>
          <p:cNvSpPr/>
          <p:nvPr/>
        </p:nvSpPr>
        <p:spPr>
          <a:xfrm>
            <a:off x="6719129" y="508132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Adobe 繁黑體 Std B" panose="020B0700000000000000"/>
              </a:rPr>
              <a:t>產生不同形狀的方塊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FCA0E3A-8FB2-42ED-BC75-37ED682574D3}"/>
              </a:ext>
            </a:extLst>
          </p:cNvPr>
          <p:cNvSpPr/>
          <p:nvPr/>
        </p:nvSpPr>
        <p:spPr>
          <a:xfrm>
            <a:off x="6704444" y="531228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Adobe 繁黑體 Std B" panose="020B0700000000000000"/>
              </a:rPr>
              <a:t>背景牆和方塊都在這裡</a:t>
            </a:r>
          </a:p>
        </p:txBody>
      </p:sp>
    </p:spTree>
    <p:extLst>
      <p:ext uri="{BB962C8B-B14F-4D97-AF65-F5344CB8AC3E}">
        <p14:creationId xmlns:p14="http://schemas.microsoft.com/office/powerpoint/2010/main" val="140471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AB86085-F82F-4044-8849-7F490A0DBCF2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2E5206-1AEA-4B29-BC08-E4E264F62D6C}"/>
              </a:ext>
            </a:extLst>
          </p:cNvPr>
          <p:cNvSpPr/>
          <p:nvPr/>
        </p:nvSpPr>
        <p:spPr>
          <a:xfrm>
            <a:off x="494549" y="3443159"/>
            <a:ext cx="1535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err="1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BlockUnit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64E3F3-7A1B-4D1F-9244-BB09B707A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4" t="9622" r="46186" b="22474"/>
          <a:stretch/>
        </p:blipFill>
        <p:spPr>
          <a:xfrm>
            <a:off x="3244419" y="958699"/>
            <a:ext cx="4523266" cy="49689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F9B45F-CDB0-47C1-A15F-8C0F536F5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7" t="12019" r="13711" b="12019"/>
          <a:stretch/>
        </p:blipFill>
        <p:spPr>
          <a:xfrm>
            <a:off x="3178431" y="792615"/>
            <a:ext cx="8153686" cy="53010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2479F41-524D-489E-9F1D-390DB2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39" t="9329" r="12551" b="11764"/>
          <a:stretch/>
        </p:blipFill>
        <p:spPr>
          <a:xfrm>
            <a:off x="3178431" y="792615"/>
            <a:ext cx="8279567" cy="54114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9BB6E2-C89F-45C2-A219-D027A8423D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88" t="9535" r="14134" b="11558"/>
          <a:stretch/>
        </p:blipFill>
        <p:spPr>
          <a:xfrm>
            <a:off x="2985981" y="792615"/>
            <a:ext cx="8153686" cy="54114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8C2375C-8F03-4CB1-B62F-BBE5BAF251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89" t="19107" r="17011" b="9917"/>
          <a:stretch/>
        </p:blipFill>
        <p:spPr>
          <a:xfrm>
            <a:off x="2985980" y="792613"/>
            <a:ext cx="8472017" cy="53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EEF5D02-DC55-4C3B-BF5D-894B615CA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0" t="9929" r="55559" b="71333"/>
          <a:stretch/>
        </p:blipFill>
        <p:spPr>
          <a:xfrm>
            <a:off x="4133380" y="2311613"/>
            <a:ext cx="6122941" cy="25366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4FCEE1-A3E3-40E4-B278-E13B701F7A67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C8C1C-4D39-4E41-905E-DD77041ECF30}"/>
              </a:ext>
            </a:extLst>
          </p:cNvPr>
          <p:cNvSpPr/>
          <p:nvPr/>
        </p:nvSpPr>
        <p:spPr>
          <a:xfrm>
            <a:off x="382341" y="3443159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err="1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GamConfig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</p:spTree>
    <p:extLst>
      <p:ext uri="{BB962C8B-B14F-4D97-AF65-F5344CB8AC3E}">
        <p14:creationId xmlns:p14="http://schemas.microsoft.com/office/powerpoint/2010/main" val="8013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4FCEE1-A3E3-40E4-B278-E13B701F7A67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C8C1C-4D39-4E41-905E-DD77041ECF30}"/>
              </a:ext>
            </a:extLst>
          </p:cNvPr>
          <p:cNvSpPr/>
          <p:nvPr/>
        </p:nvSpPr>
        <p:spPr>
          <a:xfrm>
            <a:off x="48919" y="3443159"/>
            <a:ext cx="2427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err="1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NextBlockView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8872" t="14313" r="1863" b="9608"/>
          <a:stretch/>
        </p:blipFill>
        <p:spPr>
          <a:xfrm>
            <a:off x="2803196" y="785576"/>
            <a:ext cx="8934536" cy="552006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8677" t="14052" r="11176" b="18496"/>
          <a:stretch/>
        </p:blipFill>
        <p:spPr>
          <a:xfrm>
            <a:off x="2803196" y="705112"/>
            <a:ext cx="8934536" cy="56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4FCEE1-A3E3-40E4-B278-E13B701F7A67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C8C1C-4D39-4E41-905E-DD77041ECF30}"/>
              </a:ext>
            </a:extLst>
          </p:cNvPr>
          <p:cNvSpPr/>
          <p:nvPr/>
        </p:nvSpPr>
        <p:spPr>
          <a:xfrm>
            <a:off x="293380" y="3443159"/>
            <a:ext cx="1938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err="1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TetrisActvity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8725" t="14401" r="31030" b="9085"/>
          <a:stretch/>
        </p:blipFill>
        <p:spPr>
          <a:xfrm>
            <a:off x="4397069" y="494363"/>
            <a:ext cx="5514719" cy="589759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8872" t="15534" r="31618" b="14575"/>
          <a:stretch/>
        </p:blipFill>
        <p:spPr>
          <a:xfrm>
            <a:off x="4185650" y="494363"/>
            <a:ext cx="5937556" cy="59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9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4FCEE1-A3E3-40E4-B278-E13B701F7A67}"/>
              </a:ext>
            </a:extLst>
          </p:cNvPr>
          <p:cNvSpPr/>
          <p:nvPr/>
        </p:nvSpPr>
        <p:spPr>
          <a:xfrm>
            <a:off x="216816" y="172037"/>
            <a:ext cx="2290714" cy="6513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C8C1C-4D39-4E41-905E-DD77041ECF30}"/>
              </a:ext>
            </a:extLst>
          </p:cNvPr>
          <p:cNvSpPr/>
          <p:nvPr/>
        </p:nvSpPr>
        <p:spPr>
          <a:xfrm>
            <a:off x="404790" y="3443159"/>
            <a:ext cx="1715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err="1" smtClean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TetrisBlock</a:t>
            </a:r>
            <a:endParaRPr lang="en-US" altLang="zh-TW" sz="2400" b="1" dirty="0">
              <a:ln w="0"/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dobe Devanagari" panose="02040503050201020203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9FFA82E-4317-4483-A698-466A363313C5}"/>
              </a:ext>
            </a:extLst>
          </p:cNvPr>
          <p:cNvSpPr txBox="1">
            <a:spLocks/>
          </p:cNvSpPr>
          <p:nvPr/>
        </p:nvSpPr>
        <p:spPr>
          <a:xfrm>
            <a:off x="414642" y="2573149"/>
            <a:ext cx="1820530" cy="119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n w="0"/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dobe Devanagari" panose="02040503050201020203" pitchFamily="18" charset="0"/>
              </a:rPr>
              <a:t>程式碼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698" t="14166" r="22396" b="7870"/>
          <a:stretch/>
        </p:blipFill>
        <p:spPr>
          <a:xfrm>
            <a:off x="3952875" y="546391"/>
            <a:ext cx="6429375" cy="576521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8646" t="14352" r="10729" b="10926"/>
          <a:stretch/>
        </p:blipFill>
        <p:spPr>
          <a:xfrm>
            <a:off x="3064791" y="522597"/>
            <a:ext cx="8384259" cy="58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8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基礎">
  <a:themeElements>
    <a:clrScheme name="綠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272</Words>
  <Application>Microsoft Office PowerPoint</Application>
  <PresentationFormat>寬螢幕</PresentationFormat>
  <Paragraphs>59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Adobe 繁黑體 Std B</vt:lpstr>
      <vt:lpstr>新細明體</vt:lpstr>
      <vt:lpstr>Adobe Devanagari</vt:lpstr>
      <vt:lpstr>Arial</vt:lpstr>
      <vt:lpstr>Calibri</vt:lpstr>
      <vt:lpstr>Corbel</vt:lpstr>
      <vt:lpstr>基礎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UserZW 蕭</dc:creator>
  <cp:lastModifiedBy>Windows 使用者</cp:lastModifiedBy>
  <cp:revision>40</cp:revision>
  <dcterms:created xsi:type="dcterms:W3CDTF">2020-01-06T20:06:09Z</dcterms:created>
  <dcterms:modified xsi:type="dcterms:W3CDTF">2020-04-23T09:50:25Z</dcterms:modified>
</cp:coreProperties>
</file>